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7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274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48D84ED-5B3E-464C-9F02-ACF1FB7A017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274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6B3531-5C9E-4CC0-80B7-682413A55D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7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What’s Next for Volunteers?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To be supplied by Instructor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305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What’s Next for Volunteers?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2016-12-12T21:01:32Z</dcterms:modified>
</cp:coreProperties>
</file>